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A153-D061-454E-A2CE-41FB23951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899B2-2A83-4D6C-AE11-D0DC4AE14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69313-3090-4DD0-8E1E-25802980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D581B-46F6-4CC5-AC08-83DE957D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E62A2-1E1B-4DDE-89D9-96AE6C6F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9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9369-82D2-44FC-BB1D-65A24BA0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EC8B5-B634-4262-BAB6-3F2F6263C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F9FCF-498B-41C2-94F3-4EF2AD72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BE296-22F3-42F8-954D-044B1D13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C490-B09F-43A9-A97F-2E20F813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687098-8221-4278-B030-8CA963F07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A9D17-CA5D-4697-961C-BC97D175E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1A65-9A03-451D-B49C-62172E79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0B5CA-9D7D-4FEF-B952-1A45073D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C1EFE-980F-49EA-AC89-262367B9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2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F305-4310-4A8E-A571-30BC9410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9BFF-984B-44E9-B70B-04AB0D35F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D2CA3-65D5-4529-BC5A-B687EB66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8042-158A-48EC-AE80-5E741C1A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E5EA-2FE1-4FCA-8C74-09F4CC96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0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EA3A-ED84-4220-9403-3402C3AE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2547F-A29B-4181-ACA8-2BE03EE2A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FB248-A8E4-4195-B5F4-74974A6B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4EEA-388C-452F-8FEF-48295DF2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9B13-8339-4938-A824-78D8A148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6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F4F8-D295-4EF0-9B04-8D87E590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D5D62-EF04-4CDC-9EA1-BA55C922C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3F51C-2DDF-43D8-8C35-61F80139A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0CDE1-8797-4B48-AB77-C1781BEB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6B7D2-3C61-4FC9-A546-F88D5558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21D57-3833-4565-A147-880BDFCC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7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5EF-DF99-43B6-92A0-921BF1C8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015DC-F94B-4487-9A5E-C31F437AF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F7462-7461-4875-864C-CA7513460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688F8-8FD8-4C32-A015-8B9DF0CE0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5EC4C-E94D-4A56-8EDB-F138CE05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80591-EA91-4608-A82B-E2F7BFB4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BD2FA-6BB5-4F2A-AB05-C74A2180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3EBD2-8CB9-4299-819D-E8A74843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2D9-FB6B-40CF-AF90-FE3BA802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C14B1-4129-4F99-91D7-63D90218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F4E4C-A409-4B40-9CBA-9D1E22F9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12F94-6A1B-4E63-93C3-FDDCEA59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A3808-D133-42FD-8FC2-A08326B6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9EC3A-B2F1-4CB3-B655-1D249330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4346-C5C0-4D7A-A0E3-1B85E841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919F-16D6-4A5D-84F9-46B6DFD5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3032-E6AF-40C9-AFE2-3CC2087B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A99B1-0DBE-4BF8-9E05-6DD186E4D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496FE-11F6-45C3-BFB5-03EFC1FB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0B71A-56B3-4B28-A330-F8A08F78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DA914-63E6-4B53-B846-930697D9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8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EDAA-82AD-4430-98C2-0B14C43B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1625E-3D38-4B98-99A1-5391BB832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344A8-58D9-4A3E-AE11-98530AC56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D0EAD-7F24-46D2-BAFB-AB1430DA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B0939-7CD2-4078-8E40-988CC8FF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D984-7683-43B5-99A2-ED122C3E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1603D9-195D-465A-9251-E68D8417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92015-CA0C-4FE1-BC9B-79D90B536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B55F-DCB6-4500-A1F0-74ADB0D11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59CC-7654-41C7-BE4D-1F7DBB8F01C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CF651-2EAB-467B-96C5-23E165BDF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E9E53-89BB-4E93-80F4-41507D193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F0B4-9D27-40A4-9FD1-86EA3BD5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6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07D81-ED2B-49A7-B64D-FCE858BD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-36632"/>
            <a:ext cx="8370887" cy="64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826C3A-6C95-40B2-9979-D0F7078B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623887"/>
            <a:ext cx="74961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1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50761-E97B-4AFE-AF54-A20B368EF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614362"/>
            <a:ext cx="75152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939F76-0B21-4C11-A99A-BA833B57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685800"/>
            <a:ext cx="74104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1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92D99-0500-4CF7-87D2-CDA22F27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857250"/>
            <a:ext cx="7229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7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90416-D5E7-4DA1-98DD-4D03E2776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785812"/>
            <a:ext cx="74295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DE125-27CA-4A37-A392-39B47537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638175"/>
            <a:ext cx="73247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CE5CD4-3710-43C3-8A8F-F61A2AB5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728662"/>
            <a:ext cx="74771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Martin</dc:creator>
  <cp:lastModifiedBy>Bryan Martin</cp:lastModifiedBy>
  <cp:revision>1</cp:revision>
  <dcterms:created xsi:type="dcterms:W3CDTF">2018-05-29T12:52:25Z</dcterms:created>
  <dcterms:modified xsi:type="dcterms:W3CDTF">2018-05-29T12:56:07Z</dcterms:modified>
</cp:coreProperties>
</file>